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89" r:id="rId2"/>
    <p:sldId id="256" r:id="rId3"/>
    <p:sldId id="257" r:id="rId4"/>
    <p:sldId id="258" r:id="rId5"/>
    <p:sldId id="259" r:id="rId6"/>
    <p:sldId id="260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88" r:id="rId16"/>
    <p:sldId id="273" r:id="rId17"/>
    <p:sldId id="274" r:id="rId18"/>
    <p:sldId id="277" r:id="rId19"/>
    <p:sldId id="278" r:id="rId20"/>
    <p:sldId id="280" r:id="rId21"/>
    <p:sldId id="290" r:id="rId22"/>
    <p:sldId id="281" r:id="rId23"/>
    <p:sldId id="282" r:id="rId24"/>
    <p:sldId id="287" r:id="rId25"/>
    <p:sldId id="29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ne Lee" initials="" lastIdx="16" clrIdx="0"/>
  <p:cmAuthor id="1" name="" initials="" lastIdx="2" clrIdx="1"/>
  <p:cmAuthor id="2" name="Daniel Corner" initials="DC" lastIdx="5" clrIdx="2">
    <p:extLst>
      <p:ext uri="{19B8F6BF-5375-455C-9EA6-DF929625EA0E}">
        <p15:presenceInfo xmlns:p15="http://schemas.microsoft.com/office/powerpoint/2012/main" userId="67fdf370e2eb96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2:23.917" idx="2">
    <p:pos x="10" y="10"/>
    <p:text>title's blue. oops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3:06.461" idx="3">
    <p:pos x="10" y="10"/>
    <p:text>todo: 
-fix simulation (more gravity less collision)
-correct img path
-blue title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07:33.005" idx="2">
    <p:pos x="6000" y="0"/>
    <p:text>provide next button for each instruction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4:41.077" idx="4">
    <p:pos x="10" y="10"/>
    <p:text>todo:
-correct handle shadow pattern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7:36:26.832" idx="5">
    <p:pos x="10" y="10"/>
    <p:text>todo: decide on next few slides, if they should be included in the tutorial &amp; what order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21T10:53:20.879" idx="1">
    <p:pos x="6784" y="0"/>
    <p:text>tooltip carousel panes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5:51.477" idx="9">
    <p:pos x="6000" y="0"/>
    <p:text>"Equal sizes"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8:44:34.244" idx="10">
    <p:pos x="6000" y="0"/>
    <p:text>(in legend) Two circles only, one small and one big, side-by-side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5-09T19:20:09.698" idx="14">
    <p:pos x="6000" y="200"/>
    <p:text>Add one annotation for each view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47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38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69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55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64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3900" dirty="0"/>
              <a:t>Tutorial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55175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828" y="1122362"/>
            <a:ext cx="458152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4511038" y="2578001"/>
            <a:ext cx="10450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by:</a:t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8349" y="3025297"/>
            <a:ext cx="1871391" cy="6860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C5E577-98A5-446B-8AC1-DC8C1AF0D04F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4267200" cy="472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5345259" y="1184366"/>
            <a:ext cx="992777" cy="1045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r="36757"/>
          <a:stretch/>
        </p:blipFill>
        <p:spPr>
          <a:xfrm>
            <a:off x="391390" y="3025297"/>
            <a:ext cx="3379421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l="16848" t="16662" r="18248" b="19917"/>
          <a:stretch/>
        </p:blipFill>
        <p:spPr>
          <a:xfrm>
            <a:off x="2551611" y="4249782"/>
            <a:ext cx="1001486" cy="49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68051" t="27200" r="6850" b="24494"/>
          <a:stretch/>
        </p:blipFill>
        <p:spPr>
          <a:xfrm>
            <a:off x="4232861" y="3264102"/>
            <a:ext cx="1341120" cy="44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4815840" y="560660"/>
            <a:ext cx="2917371" cy="44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5 of 5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89182" t="57659" r="8723" b="34351"/>
          <a:stretch/>
        </p:blipFill>
        <p:spPr>
          <a:xfrm rot="10800000">
            <a:off x="5364957" y="3552824"/>
            <a:ext cx="111919" cy="7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2" y="1155077"/>
            <a:ext cx="4829175" cy="46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3577" y="2587147"/>
            <a:ext cx="22288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961633" y="3120410"/>
            <a:ext cx="1148529" cy="287383"/>
          </a:xfrm>
          <a:prstGeom prst="roundRect">
            <a:avLst>
              <a:gd name="adj" fmla="val 50000"/>
            </a:avLst>
          </a:prstGeom>
          <a:solidFill>
            <a:srgbClr val="009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07411" y="3128962"/>
            <a:ext cx="12718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Jobs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1759132" y="2908921"/>
            <a:ext cx="992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options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1804007" y="3347924"/>
            <a:ext cx="84206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A46271-6BCA-467D-9867-3DC39B96F5F9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33994" y="26728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9900" dirty="0"/>
              <a:t>Main page</a:t>
            </a:r>
            <a:endParaRPr sz="19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099893" y="0"/>
            <a:ext cx="4918769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verbose skill titles (with “inactive text” </a:t>
            </a:r>
            <a:r>
              <a:rPr lang="en-US" dirty="0" err="1"/>
              <a:t>colour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31" y="301775"/>
            <a:ext cx="9145209" cy="6631408"/>
          </a:xfrm>
          <a:prstGeom prst="rect">
            <a:avLst/>
          </a:prstGeom>
        </p:spPr>
      </p:pic>
      <p:sp>
        <p:nvSpPr>
          <p:cNvPr id="4" name="Shape 261">
            <a:extLst>
              <a:ext uri="{FF2B5EF4-FFF2-40B4-BE49-F238E27FC236}">
                <a16:creationId xmlns:a16="http://schemas.microsoft.com/office/drawing/2014/main" id="{1A54B082-3B36-48DD-B953-A666A87F7DE1}"/>
              </a:ext>
            </a:extLst>
          </p:cNvPr>
          <p:cNvSpPr txBox="1"/>
          <p:nvPr/>
        </p:nvSpPr>
        <p:spPr>
          <a:xfrm>
            <a:off x="9695782" y="2873828"/>
            <a:ext cx="2062715" cy="30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Favourites</a:t>
            </a:r>
            <a:r>
              <a:rPr lang="en-US" dirty="0"/>
              <a:t> star invisible until </a:t>
            </a:r>
            <a:r>
              <a:rPr lang="en-US" dirty="0" err="1"/>
              <a:t>favourites</a:t>
            </a:r>
            <a:r>
              <a:rPr lang="en-US" dirty="0"/>
              <a:t> added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398" y="53163"/>
            <a:ext cx="74108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Tooltip currently contains 3 carousel slides (most important first):</a:t>
            </a:r>
          </a:p>
          <a:p>
            <a:pPr marL="342900" indent="-342900">
              <a:buAutoNum type="arabicPeriod"/>
            </a:pPr>
            <a:r>
              <a:rPr lang="en-US" dirty="0"/>
              <a:t>Filled map of available program locations (+ tuition cost and/or years of study?)</a:t>
            </a:r>
          </a:p>
          <a:p>
            <a:pPr marL="342900" indent="-342900">
              <a:buAutoNum type="arabicPeriod"/>
            </a:pPr>
            <a:r>
              <a:rPr lang="en-US" dirty="0" err="1"/>
              <a:t>Zoomable</a:t>
            </a:r>
            <a:r>
              <a:rPr lang="en-US" dirty="0"/>
              <a:t> job stats &amp; x/5 star rating</a:t>
            </a:r>
          </a:p>
          <a:p>
            <a:pPr marL="342900" indent="-342900">
              <a:buAutoNum type="arabicPeriod"/>
            </a:pPr>
            <a:r>
              <a:rPr lang="en-US" dirty="0"/>
              <a:t>?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" y="0"/>
            <a:ext cx="2136135" cy="310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423" y="1940765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0395" y="1940766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27833" y="1951629"/>
            <a:ext cx="832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70B6B8-A48F-4ABA-8DAF-AF0CCCB36932}"/>
              </a:ext>
            </a:extLst>
          </p:cNvPr>
          <p:cNvSpPr txBox="1"/>
          <p:nvPr/>
        </p:nvSpPr>
        <p:spPr>
          <a:xfrm>
            <a:off x="2078966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I do this?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935C2-0757-4421-94A4-67BD1F719256}"/>
              </a:ext>
            </a:extLst>
          </p:cNvPr>
          <p:cNvSpPr txBox="1"/>
          <p:nvPr/>
        </p:nvSpPr>
        <p:spPr>
          <a:xfrm>
            <a:off x="5148073" y="2691441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do this?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A892A3-0282-4C0F-8FF0-A8D5B4C39E8B}"/>
              </a:ext>
            </a:extLst>
          </p:cNvPr>
          <p:cNvSpPr txBox="1"/>
          <p:nvPr/>
        </p:nvSpPr>
        <p:spPr>
          <a:xfrm>
            <a:off x="8488392" y="2665562"/>
            <a:ext cx="337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do this?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3472C-DAE6-4E31-8504-E570F81E2682}"/>
              </a:ext>
            </a:extLst>
          </p:cNvPr>
          <p:cNvSpPr txBox="1"/>
          <p:nvPr/>
        </p:nvSpPr>
        <p:spPr>
          <a:xfrm>
            <a:off x="994936" y="3194634"/>
            <a:ext cx="3372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&amp; locations (maybe a filled map?)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GPAs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837150DA-E80F-4E29-ABDF-59A79A118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53" y="3479997"/>
            <a:ext cx="1003193" cy="75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5B7D9E-6035-4088-B015-170AD7603DDE}"/>
              </a:ext>
            </a:extLst>
          </p:cNvPr>
          <p:cNvSpPr txBox="1"/>
          <p:nvPr/>
        </p:nvSpPr>
        <p:spPr>
          <a:xfrm>
            <a:off x="4427300" y="3194633"/>
            <a:ext cx="337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(Out of scope for now)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Ratings out of 5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likely am I to get this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outlook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Input, output, in/out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022B94-87E2-4986-B6C1-D2C5272F5E29}"/>
              </a:ext>
            </a:extLst>
          </p:cNvPr>
          <p:cNvSpPr txBox="1"/>
          <p:nvPr/>
        </p:nvSpPr>
        <p:spPr>
          <a:xfrm>
            <a:off x="7657741" y="3210218"/>
            <a:ext cx="337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Volunteer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postings?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4903" y="-27997"/>
            <a:ext cx="751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</a:t>
            </a:r>
            <a:r>
              <a:rPr lang="en-US" dirty="0"/>
              <a:t> legend with centered labels (should </a:t>
            </a:r>
            <a:r>
              <a:rPr lang="en-US" dirty="0" err="1"/>
              <a:t>favourites</a:t>
            </a:r>
            <a:r>
              <a:rPr lang="en-US" dirty="0"/>
              <a:t> collapse on </a:t>
            </a:r>
            <a:r>
              <a:rPr lang="en-US" dirty="0" err="1"/>
              <a:t>colour</a:t>
            </a:r>
            <a:r>
              <a:rPr lang="en-US" dirty="0"/>
              <a:t> legend click?)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18" y="267325"/>
            <a:ext cx="9921922" cy="6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4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602" y="0"/>
            <a:ext cx="88487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51" y="0"/>
            <a:ext cx="86720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5270" y="4841966"/>
            <a:ext cx="1207977" cy="6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E86AB-1FD8-4199-A34A-FA247242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26" y="0"/>
            <a:ext cx="83353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AC5D0-96EB-4D5A-A9D8-EA22F524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63" y="0"/>
            <a:ext cx="83264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Pave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42682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Is a Canadian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Job Explorer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300" y="1122363"/>
            <a:ext cx="521970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DBAC2-19D9-4A19-B134-EA507AF0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96" y="0"/>
            <a:ext cx="79686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73B0-FF15-4460-BCC8-9AD45C57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513" y="0"/>
            <a:ext cx="812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C5B6A-8999-4A32-B5F2-70E6D140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83" y="0"/>
            <a:ext cx="813083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4E91B-1C06-4FA4-B501-1E4F1E86A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26" y="0"/>
            <a:ext cx="79975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0972" y="89973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Favourites</a:t>
            </a:r>
            <a:r>
              <a:rPr lang="en-US" dirty="0"/>
              <a:t> panel on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A849F-F5A2-483F-8A9A-B172BEA8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246" y="391882"/>
            <a:ext cx="8197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6620" y="84105"/>
            <a:ext cx="830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Hover in the </a:t>
            </a:r>
            <a:r>
              <a:rPr lang="en-US" dirty="0" err="1"/>
              <a:t>favourites</a:t>
            </a:r>
            <a:r>
              <a:rPr lang="en-US" dirty="0"/>
              <a:t> panel to highlight </a:t>
            </a:r>
            <a:r>
              <a:rPr lang="en-US" dirty="0" err="1"/>
              <a:t>favourites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C3AD6-691E-4DDD-8CBA-AE9E371C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40" y="391882"/>
            <a:ext cx="866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9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D93FF-87FA-4AD2-8561-3CADD8B11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B63855-0628-449B-A010-EAEE6726B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970F3-9FB8-4F7A-8CD6-2FCC2003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204787"/>
            <a:ext cx="1060132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F752E-8758-498C-B8B9-DBE61904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ADA75-307F-4CE4-9F15-A3A5B79A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71450"/>
            <a:ext cx="10544175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55823-3D5E-4EDE-A5AD-0C548C7F7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D96B4-C0E7-40C2-9413-97BC3129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576262"/>
            <a:ext cx="1062990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271BD-8CDF-45C6-ABEF-3A7B75262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E8F64-0F75-4549-9C23-F6ED898F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82" y="0"/>
            <a:ext cx="87976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140F5E-C666-4E64-BC70-D5E1B9175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478C5-650A-485C-B067-A549F5C2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66737"/>
            <a:ext cx="10039350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F0B61-A729-4808-BBC3-98B17061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319087"/>
            <a:ext cx="9725025" cy="6219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259" t="36361" r="63641" b="31520"/>
          <a:stretch/>
        </p:blipFill>
        <p:spPr>
          <a:xfrm>
            <a:off x="2039566" y="2374923"/>
            <a:ext cx="3317967" cy="153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r="45737" b="-2469"/>
          <a:stretch/>
        </p:blipFill>
        <p:spPr>
          <a:xfrm>
            <a:off x="2039567" y="2374923"/>
            <a:ext cx="1359304" cy="42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t="70796" r="9624" b="-721"/>
          <a:stretch/>
        </p:blipFill>
        <p:spPr>
          <a:xfrm>
            <a:off x="1430766" y="4018563"/>
            <a:ext cx="4639628" cy="10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4815840" y="560660"/>
            <a:ext cx="2917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Calibri"/>
              <a:buNone/>
            </a:pPr>
            <a:r>
              <a:rPr lang="en-US" sz="24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Tutorial 4 of 5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l="39846" t="42952" r="44255" b="44320"/>
          <a:stretch/>
        </p:blipFill>
        <p:spPr>
          <a:xfrm>
            <a:off x="8384432" y="3086100"/>
            <a:ext cx="728395" cy="581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1772782" y="4222099"/>
            <a:ext cx="842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Shape 218"/>
          <p:cNvSpPr/>
          <p:nvPr/>
        </p:nvSpPr>
        <p:spPr>
          <a:xfrm>
            <a:off x="4578950" y="4360400"/>
            <a:ext cx="1259100" cy="9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8439" y="4943927"/>
            <a:ext cx="176212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BFF8E-CB84-4F2C-B73B-3A93F4D1E1C2}"/>
              </a:ext>
            </a:extLst>
          </p:cNvPr>
          <p:cNvSpPr txBox="1"/>
          <p:nvPr/>
        </p:nvSpPr>
        <p:spPr>
          <a:xfrm>
            <a:off x="289089" y="217376"/>
            <a:ext cx="3971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this component be included in the tutorial?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208</Words>
  <Application>Microsoft Office PowerPoint</Application>
  <PresentationFormat>Widescreen</PresentationFormat>
  <Paragraphs>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Tutorial</vt:lpstr>
      <vt:lpstr>Pave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    </vt:lpstr>
      <vt:lpstr>Main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Pave</dc:title>
  <dc:creator>Daniel Corner</dc:creator>
  <cp:lastModifiedBy>Daniel Corner</cp:lastModifiedBy>
  <cp:revision>14</cp:revision>
  <dcterms:modified xsi:type="dcterms:W3CDTF">2018-05-27T18:32:12Z</dcterms:modified>
</cp:coreProperties>
</file>